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0693400" cy="7556500"/>
  <p:notesSz cx="10693400" cy="75565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69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79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4670" y="302259"/>
            <a:ext cx="9624059" cy="1209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737995"/>
            <a:ext cx="962405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27545"/>
            <a:ext cx="3421887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0692383" cy="75559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12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2018-10-29T17:00:31Z</dcterms:created>
  <dcterms:modified xsi:type="dcterms:W3CDTF">2018-10-29T16:00:35Z</dcterms:modified>
</cp:coreProperties>
</file>